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2"/>
  </p:notesMasterIdLst>
  <p:handoutMasterIdLst>
    <p:handoutMasterId r:id="rId23"/>
  </p:handoutMasterIdLst>
  <p:sldIdLst>
    <p:sldId id="269" r:id="rId6"/>
    <p:sldId id="279" r:id="rId7"/>
    <p:sldId id="270" r:id="rId8"/>
    <p:sldId id="262" r:id="rId9"/>
    <p:sldId id="275" r:id="rId10"/>
    <p:sldId id="280" r:id="rId11"/>
    <p:sldId id="288" r:id="rId12"/>
    <p:sldId id="284" r:id="rId13"/>
    <p:sldId id="286" r:id="rId14"/>
    <p:sldId id="287" r:id="rId15"/>
    <p:sldId id="281" r:id="rId16"/>
    <p:sldId id="274" r:id="rId17"/>
    <p:sldId id="282" r:id="rId18"/>
    <p:sldId id="283" r:id="rId19"/>
    <p:sldId id="295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85034" autoAdjust="0"/>
  </p:normalViewPr>
  <p:slideViewPr>
    <p:cSldViewPr snapToGrid="0" snapToObjects="1">
      <p:cViewPr varScale="1">
        <p:scale>
          <a:sx n="108" d="100"/>
          <a:sy n="108" d="100"/>
        </p:scale>
        <p:origin x="19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-API-Sprint-September-2020" TargetMode="External"/><Relationship Id="rId2" Type="http://schemas.openxmlformats.org/officeDocument/2006/relationships/hyperlink" Target="https://gitter.im/opengeospatial/OGC-API-Sprint-September-202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1XYEXlgMp3ascx99TGKnvMfukg1ktAlo7jC5YBN-TzD0/viewfor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0589" y="-101040"/>
            <a:ext cx="6217708" cy="265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Webinar:  OGC API - Common and OGC API - Features Sprint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2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Gobe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Hobona</a:t>
            </a:r>
            <a:endParaRPr lang="en-US" sz="2800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23rd,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50070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A360A66-77A9-6644-A31F-754D294CA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742" y="2484161"/>
            <a:ext cx="1984555" cy="501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3159F5-1B25-3646-BA12-582275B10D1E}"/>
              </a:ext>
            </a:extLst>
          </p:cNvPr>
          <p:cNvSpPr txBox="1"/>
          <p:nvPr/>
        </p:nvSpPr>
        <p:spPr>
          <a:xfrm>
            <a:off x="2196935" y="2484161"/>
            <a:ext cx="232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Sprint Sponsored by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2882096"/>
            <a:ext cx="10515600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API Security Considerations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topic</a:t>
            </a:r>
          </a:p>
        </p:txBody>
      </p:sp>
    </p:spTree>
    <p:extLst>
      <p:ext uri="{BB962C8B-B14F-4D97-AF65-F5344CB8AC3E}">
        <p14:creationId xmlns:p14="http://schemas.microsoft.com/office/powerpoint/2010/main" val="2128569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API implementation</a:t>
            </a:r>
          </a:p>
          <a:p>
            <a:pPr lvl="1"/>
            <a:r>
              <a:rPr lang="en-US" dirty="0"/>
              <a:t>API testing and feedback</a:t>
            </a:r>
          </a:p>
          <a:p>
            <a:pPr lvl="1"/>
            <a:r>
              <a:rPr lang="en-US" dirty="0"/>
              <a:t>Discussion and knowledge sharing</a:t>
            </a:r>
          </a:p>
          <a:p>
            <a:pPr lvl="1"/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services.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September 29th, 2020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0CCFDC3-722E-CD4C-8692-E0F17438E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609" y="1067924"/>
            <a:ext cx="8779572" cy="543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2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September 30th, 2020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6FE8DC2-780C-3347-8DFD-B69F82EB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534"/>
            <a:ext cx="12192000" cy="477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40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https://gitter.im/opengeospatial/OGC-API-Sprint-September-2020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https://github.com/opengeospatial/OGC-API-Sprint-September-2020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BA1991-FE86-4B40-915C-00FC1199D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268085" cy="52854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Without commitment, there may be some funding available for participants to offset their labor costs. Below are the details.</a:t>
            </a:r>
          </a:p>
          <a:p>
            <a:r>
              <a:rPr lang="en-US" dirty="0"/>
              <a:t>The application form for the potential cost-share funding is at </a:t>
            </a:r>
            <a:r>
              <a:rPr lang="en-US" dirty="0">
                <a:hlinkClick r:id="rId2"/>
              </a:rPr>
              <a:t>https://docs.google.com/forms/d/1XYEXlgMp3ascx99TGKnvMfukg1ktAlo7jC5YBN-TzD0/viewform</a:t>
            </a:r>
            <a:endParaRPr lang="en-US" dirty="0"/>
          </a:p>
          <a:p>
            <a:r>
              <a:rPr lang="en-US" dirty="0"/>
              <a:t>To be eligible for the funding, the participants:</a:t>
            </a:r>
          </a:p>
          <a:p>
            <a:pPr lvl="1"/>
            <a:r>
              <a:rPr lang="en-US" dirty="0"/>
              <a:t>must be OGC Members in good standing.</a:t>
            </a:r>
          </a:p>
          <a:p>
            <a:pPr lvl="1"/>
            <a:r>
              <a:rPr lang="en-US" dirty="0"/>
              <a:t>must have registered to participate in the sprint before 09:00am EDT on September 29th , 2020.</a:t>
            </a:r>
          </a:p>
          <a:p>
            <a:pPr lvl="1"/>
            <a:r>
              <a:rPr lang="en-US" dirty="0"/>
              <a:t>must spend at least 16 hours participating in the sprint during the two-day sprint</a:t>
            </a:r>
          </a:p>
          <a:p>
            <a:pPr lvl="1"/>
            <a:r>
              <a:rPr lang="en-US" dirty="0"/>
              <a:t>must complete and submit an application for cost-share funding before 05:00pm EDT on October 2nd, 2020</a:t>
            </a:r>
          </a:p>
          <a:p>
            <a:r>
              <a:rPr lang="en-US" dirty="0"/>
              <a:t>Note that applying for the funding is not a guarantee that any funding will be provided. OGC will calculate the funding to award based on the number of applications received.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1D28-DDB3-7946-B1D1-A8793DC13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21018A-7103-F644-8C9E-741C455A8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Cost-Share Funding</a:t>
            </a:r>
          </a:p>
        </p:txBody>
      </p:sp>
    </p:spTree>
    <p:extLst>
      <p:ext uri="{BB962C8B-B14F-4D97-AF65-F5344CB8AC3E}">
        <p14:creationId xmlns:p14="http://schemas.microsoft.com/office/powerpoint/2010/main" val="3107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237962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b="1" dirty="0"/>
              <a:t>Welcome</a:t>
            </a:r>
            <a:r>
              <a:rPr lang="en-US" dirty="0"/>
              <a:t>  - </a:t>
            </a:r>
            <a:r>
              <a:rPr lang="en-US" dirty="0" err="1"/>
              <a:t>Gobe</a:t>
            </a:r>
            <a:r>
              <a:rPr lang="en-US" dirty="0"/>
              <a:t> </a:t>
            </a:r>
            <a:r>
              <a:rPr lang="en-US" dirty="0" err="1"/>
              <a:t>Hobona</a:t>
            </a:r>
            <a:r>
              <a:rPr lang="en-US" dirty="0"/>
              <a:t> (OGC)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Sponsor Remarks </a:t>
            </a:r>
            <a:r>
              <a:rPr lang="en-US" dirty="0"/>
              <a:t>– Peter </a:t>
            </a:r>
            <a:r>
              <a:rPr lang="en-US" dirty="0" err="1"/>
              <a:t>Parslow</a:t>
            </a:r>
            <a:r>
              <a:rPr lang="en-US" dirty="0"/>
              <a:t> (Ordnance Survey)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OGC API - Common - Part 2: Geospatial Data draft specification </a:t>
            </a:r>
            <a:r>
              <a:rPr lang="en-US" dirty="0"/>
              <a:t>– Joan </a:t>
            </a:r>
            <a:r>
              <a:rPr lang="en-US" dirty="0" err="1"/>
              <a:t>Maso</a:t>
            </a:r>
            <a:r>
              <a:rPr lang="en-US" dirty="0"/>
              <a:t> (UAB-CREAF)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OGC API - Features - Part 4: Simple Transactions </a:t>
            </a:r>
            <a:r>
              <a:rPr lang="en-US" dirty="0"/>
              <a:t>- Panagiotis 'Peter' A. </a:t>
            </a:r>
            <a:r>
              <a:rPr lang="en-US" dirty="0" err="1"/>
              <a:t>Vretanos</a:t>
            </a:r>
            <a:r>
              <a:rPr lang="en-US" dirty="0"/>
              <a:t> (</a:t>
            </a:r>
            <a:r>
              <a:rPr lang="en-US" dirty="0" err="1"/>
              <a:t>CubeWerx</a:t>
            </a:r>
            <a:r>
              <a:rPr lang="en-US" dirty="0"/>
              <a:t>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API Security Considerations </a:t>
            </a:r>
            <a:r>
              <a:rPr lang="en-US" dirty="0"/>
              <a:t>– Andreas Matheus (Secure Dimensions)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Questions &amp; Answers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Webinar 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OGC invites you to the OGC API September 2020 Code Sprint, to be held virtually on:</a:t>
            </a:r>
          </a:p>
          <a:p>
            <a:pPr lvl="1"/>
            <a:r>
              <a:rPr lang="en-US" dirty="0"/>
              <a:t>Day 1: Tuesday 29 September from 09:00am to 05:30pm EDT.</a:t>
            </a:r>
          </a:p>
          <a:p>
            <a:pPr lvl="1"/>
            <a:r>
              <a:rPr lang="en-US" dirty="0"/>
              <a:t>Day 2: Wednesday 30 September from 09:00am to 05:00pm EDT.</a:t>
            </a:r>
          </a:p>
          <a:p>
            <a:endParaRPr lang="en-US" dirty="0"/>
          </a:p>
          <a:p>
            <a:r>
              <a:rPr lang="en-US" dirty="0"/>
              <a:t>What is an OGC Code Sprint?</a:t>
            </a:r>
          </a:p>
          <a:p>
            <a:pPr lvl="1"/>
            <a:r>
              <a:rPr lang="en-US" dirty="0"/>
              <a:t>A collaborative and inclusive event driven by innovative and rapid programming with minimum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4976705"/>
          </a:xfrm>
        </p:spPr>
        <p:txBody>
          <a:bodyPr/>
          <a:lstStyle/>
          <a:p>
            <a:r>
              <a:rPr lang="en-US" dirty="0"/>
              <a:t>APIs are a popular, effective method for rapid software development</a:t>
            </a:r>
          </a:p>
          <a:p>
            <a:endParaRPr lang="en-US" dirty="0"/>
          </a:p>
          <a:p>
            <a:r>
              <a:rPr lang="en-US" dirty="0"/>
              <a:t>There is an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and beyond geospatial developer communities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3EF3D-1685-7942-849D-F1A72298D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88D7C-025A-FB4A-B604-9F89EB66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Sponsor’s Remarks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9BC41EE-4BE7-8E49-917A-5C55D4A00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146300"/>
            <a:ext cx="10160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18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Common – Part 2: Geospatial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857893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Features – Part 4: Simple Transactions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56011297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3186</TotalTime>
  <Words>652</Words>
  <Application>Microsoft Macintosh PowerPoint</Application>
  <PresentationFormat>Widescreen</PresentationFormat>
  <Paragraphs>95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Webinar Agenda</vt:lpstr>
      <vt:lpstr>PowerPoint Presentation</vt:lpstr>
      <vt:lpstr>PowerPoint Presentation</vt:lpstr>
      <vt:lpstr>Welcome</vt:lpstr>
      <vt:lpstr>Motivation</vt:lpstr>
      <vt:lpstr>Sponsor’s Remarks</vt:lpstr>
      <vt:lpstr>Overview of the draft specification</vt:lpstr>
      <vt:lpstr>Overview of the draft specification</vt:lpstr>
      <vt:lpstr>Overview of topic</vt:lpstr>
      <vt:lpstr>Sprint Description</vt:lpstr>
      <vt:lpstr>Sprint Schedule: September 29th, 2020</vt:lpstr>
      <vt:lpstr>Sprint Schedule: September 30th, 2020</vt:lpstr>
      <vt:lpstr>Logistics</vt:lpstr>
      <vt:lpstr>Cost-Share Funding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222</cp:revision>
  <dcterms:created xsi:type="dcterms:W3CDTF">2020-04-17T22:01:33Z</dcterms:created>
  <dcterms:modified xsi:type="dcterms:W3CDTF">2020-09-23T14:59:37Z</dcterms:modified>
</cp:coreProperties>
</file>